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688" r:id="rId2"/>
  </p:sldMasterIdLst>
  <p:handoutMasterIdLst>
    <p:handoutMasterId r:id="rId8"/>
  </p:handoutMasterIdLst>
  <p:sldIdLst>
    <p:sldId id="286" r:id="rId3"/>
    <p:sldId id="285" r:id="rId4"/>
    <p:sldId id="289" r:id="rId5"/>
    <p:sldId id="288" r:id="rId6"/>
    <p:sldId id="287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39"/>
    <p:restoredTop sz="94650"/>
  </p:normalViewPr>
  <p:slideViewPr>
    <p:cSldViewPr snapToGrid="0" snapToObjects="1">
      <p:cViewPr varScale="1">
        <p:scale>
          <a:sx n="168" d="100"/>
          <a:sy n="168" d="100"/>
        </p:scale>
        <p:origin x="4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25" d="100"/>
          <a:sy n="125" d="100"/>
        </p:scale>
        <p:origin x="3552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56A0FD2-F802-6E91-1148-FE1C574CDE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8A33C4-0AB8-42C1-7DE5-C2244EB97E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35E6E-BC22-FB4A-9EEF-20F13FFC8D08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1767782-FAF6-9411-2B69-3F14772C1F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1B1BA7-E504-5E37-B22B-BE720CAC06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E8B45-EAE0-A943-9652-5FC9A6256B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161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14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274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nterfaz de usuario gráfica&#10;&#10;Descripción generada automáticamente con confianza media">
            <a:extLst>
              <a:ext uri="{FF2B5EF4-FFF2-40B4-BE49-F238E27FC236}">
                <a16:creationId xmlns:a16="http://schemas.microsoft.com/office/drawing/2014/main" id="{F53514E3-4ED7-2859-CFCA-AB00BC380B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9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BEEC9EB1-951A-6C33-476D-CF3B79490A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01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1006D1A-B056-F2B2-4734-FFF8EEBA9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88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2">
            <a:extLst>
              <a:ext uri="{FF2B5EF4-FFF2-40B4-BE49-F238E27FC236}">
                <a16:creationId xmlns:a16="http://schemas.microsoft.com/office/drawing/2014/main" id="{6A4045B6-0E6E-8349-90BA-F6F339279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3190083"/>
            <a:ext cx="8529689" cy="55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ctr">
              <a:buNone/>
            </a:pPr>
            <a:r>
              <a:rPr lang="es-ES_tradnl" sz="1200" b="1" dirty="0"/>
              <a:t>Autores</a:t>
            </a:r>
          </a:p>
          <a:p>
            <a:pPr fontAlgn="ctr">
              <a:buNone/>
            </a:pPr>
            <a:r>
              <a:rPr lang="es-ES_tradnl" sz="1200" i="1" dirty="0"/>
              <a:t>Centros de trabajo</a:t>
            </a:r>
            <a:endParaRPr lang="es-ES" sz="12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F1E79BB-8B1F-F541-B74A-90576A43C374}"/>
              </a:ext>
            </a:extLst>
          </p:cNvPr>
          <p:cNvSpPr txBox="1"/>
          <p:nvPr/>
        </p:nvSpPr>
        <p:spPr>
          <a:xfrm>
            <a:off x="260350" y="1918339"/>
            <a:ext cx="8378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002060"/>
                </a:solidFill>
              </a:rPr>
              <a:t>TIPO PRESENTACIÓN</a:t>
            </a:r>
            <a:endParaRPr lang="es-ES" sz="3600" dirty="0">
              <a:solidFill>
                <a:srgbClr val="00206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D8B5E42-18B6-314C-8C08-FD92146C2C16}"/>
              </a:ext>
            </a:extLst>
          </p:cNvPr>
          <p:cNvSpPr txBox="1"/>
          <p:nvPr/>
        </p:nvSpPr>
        <p:spPr>
          <a:xfrm>
            <a:off x="260350" y="2346397"/>
            <a:ext cx="8378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>
                <a:solidFill>
                  <a:srgbClr val="00B0F0"/>
                </a:solidFill>
              </a:rPr>
              <a:t>Título</a:t>
            </a:r>
            <a:endParaRPr lang="es-ES_tradnl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3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43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27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8333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7</Words>
  <Application>Microsoft Macintosh PowerPoint</Application>
  <PresentationFormat>Presentación en pantalla (16:9)</PresentationFormat>
  <Paragraphs>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Tema de Office</vt:lpstr>
      <vt:lpstr>1_Diseño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Zully Ramón</cp:lastModifiedBy>
  <cp:revision>32</cp:revision>
  <dcterms:created xsi:type="dcterms:W3CDTF">2019-10-22T08:39:53Z</dcterms:created>
  <dcterms:modified xsi:type="dcterms:W3CDTF">2024-10-15T11:10:48Z</dcterms:modified>
</cp:coreProperties>
</file>